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91" r:id="rId2"/>
    <p:sldId id="278" r:id="rId3"/>
    <p:sldId id="284" r:id="rId4"/>
    <p:sldId id="262" r:id="rId5"/>
    <p:sldId id="285" r:id="rId6"/>
    <p:sldId id="286" r:id="rId7"/>
    <p:sldId id="29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182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0BF0EC37-E41C-41B3-8D55-3064137A6A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204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6B19-BF84-41F1-B030-8F0DEDF09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0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DB09-7306-45CA-993F-BEF0B54A6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61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0341E-A955-4255-9513-2864F1854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28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87461E-42DA-4877-90A4-440688F0EC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18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9822F-BD0D-40E9-BFE9-0ABD6F2CEF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31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E6967-6A60-4646-ADE1-2868AFD9F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208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A71-B4A0-4B77-8857-8390AB5B1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91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24F9F-61EA-4239-9A65-E04D065799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65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B79C-E4FC-4832-81DB-ACCBB67F8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16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9B37C-87DC-49C1-9021-C938958A6D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63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629E-6008-41E6-9B48-D12EBD3B1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43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AB953-3CE5-4BD6-96ED-150866E8EF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1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307C96-8B2B-40C0-951C-58859F0EDE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28600" y="76200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sz="3600" kern="0" smtClean="0">
                <a:solidFill>
                  <a:schemeClr val="hlink"/>
                </a:solidFill>
              </a:rPr>
              <a:t>Me llamo ________ Clase 602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11 de enero del 2018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3716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Propósito # 42: </a:t>
            </a:r>
            <a:r>
              <a:rPr lang="es-ES_tradnl" altLang="en-US" sz="2800" kern="0" smtClean="0"/>
              <a:t>¿Qué muebles hay en tu sala?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8000"/>
                </a:solidFill>
              </a:rPr>
              <a:t>L.o: to learn more furniture and appliance vocabulary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/>
              <a:t>Copia y completa con la forma correcta del verbo TENER: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Jorge _________ una familia grande.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Yo _______ una bicicleta vieja.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María y Rosa __________ un perro cariñoso.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Claudia __________ una casa pequeña.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Tú _________ los ojos bonitos.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Norma y yo __________ un examen hoy.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54260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 sz="4800">
                <a:solidFill>
                  <a:srgbClr val="FF0000"/>
                </a:solidFill>
              </a:rPr>
              <a:t>Vocabulario Nuevo</a:t>
            </a:r>
            <a:br>
              <a:rPr lang="es-ES" altLang="en-US" sz="4800">
                <a:solidFill>
                  <a:srgbClr val="FF0000"/>
                </a:solidFill>
              </a:rPr>
            </a:br>
            <a:r>
              <a:rPr lang="es-ES" altLang="en-US" sz="2000">
                <a:solidFill>
                  <a:srgbClr val="FF0000"/>
                </a:solidFill>
              </a:rPr>
              <a:t>		</a:t>
            </a:r>
            <a:endParaRPr lang="es-ES" altLang="en-US" sz="4800">
              <a:solidFill>
                <a:srgbClr val="FF0000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23415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3000" dirty="0">
                <a:solidFill>
                  <a:schemeClr val="accent2"/>
                </a:solidFill>
              </a:rPr>
              <a:t>En la sala….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684076" y="2521803"/>
            <a:ext cx="210346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/>
              <a:t>La </a:t>
            </a:r>
            <a:r>
              <a:rPr lang="en-US" altLang="en-US" sz="2400" dirty="0" err="1" smtClean="0"/>
              <a:t>consola</a:t>
            </a:r>
            <a:r>
              <a:rPr lang="en-US" altLang="en-US" sz="2400" dirty="0" smtClean="0"/>
              <a:t> de</a:t>
            </a:r>
          </a:p>
          <a:p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videojuegos</a:t>
            </a:r>
            <a:endParaRPr lang="en-US" altLang="en-US" sz="2400" dirty="0" smtClean="0"/>
          </a:p>
          <a:p>
            <a:r>
              <a:rPr lang="en-US" altLang="en-US" sz="2400" i="1" dirty="0" smtClean="0"/>
              <a:t>(video game</a:t>
            </a:r>
          </a:p>
          <a:p>
            <a:r>
              <a:rPr lang="en-US" altLang="en-US" sz="2400" i="1" dirty="0" smtClean="0"/>
              <a:t> system)</a:t>
            </a:r>
            <a:endParaRPr lang="en-US" altLang="en-US" sz="2400" i="1" dirty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154305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07975" y="2514600"/>
            <a:ext cx="16914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televisor</a:t>
            </a:r>
          </a:p>
          <a:p>
            <a:r>
              <a:rPr lang="es-ES" altLang="en-US" sz="2400" i="1" dirty="0" smtClean="0"/>
              <a:t>  (</a:t>
            </a:r>
            <a:r>
              <a:rPr lang="es-ES" altLang="en-US" sz="2400" i="1" dirty="0" err="1" smtClean="0"/>
              <a:t>t.v</a:t>
            </a:r>
            <a:r>
              <a:rPr lang="es-ES" altLang="en-US" sz="2400" i="1" dirty="0" smtClean="0"/>
              <a:t>. set)</a:t>
            </a:r>
            <a:endParaRPr lang="es-ES" altLang="en-US" sz="2400" i="1" dirty="0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102197" y="1752600"/>
            <a:ext cx="196560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 smtClean="0"/>
              <a:t>El tocador </a:t>
            </a:r>
          </a:p>
          <a:p>
            <a:r>
              <a:rPr lang="es-ES" altLang="en-US" sz="2400" dirty="0" smtClean="0"/>
              <a:t>de DVD</a:t>
            </a:r>
          </a:p>
          <a:p>
            <a:r>
              <a:rPr lang="es-ES" altLang="en-US" sz="2400" i="1" dirty="0" smtClean="0"/>
              <a:t>(DVD </a:t>
            </a:r>
            <a:r>
              <a:rPr lang="es-ES" altLang="en-US" sz="2400" i="1" dirty="0" err="1" smtClean="0"/>
              <a:t>player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607" y="3364941"/>
            <a:ext cx="1978993" cy="2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244223" y="5524073"/>
            <a:ext cx="14863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cuadro</a:t>
            </a:r>
          </a:p>
          <a:p>
            <a:r>
              <a:rPr lang="es-ES" altLang="en-US" sz="2400" i="1" dirty="0"/>
              <a:t> </a:t>
            </a:r>
            <a:r>
              <a:rPr lang="es-ES" altLang="en-US" sz="2400" i="1" dirty="0" smtClean="0"/>
              <a:t> (</a:t>
            </a:r>
            <a:r>
              <a:rPr lang="es-ES" altLang="en-US" sz="2400" i="1" dirty="0" err="1" smtClean="0"/>
              <a:t>frame</a:t>
            </a:r>
            <a:r>
              <a:rPr lang="es-ES" altLang="en-US" sz="2400" i="1" dirty="0"/>
              <a:t>)</a:t>
            </a:r>
            <a:endParaRPr lang="es-ES" altLang="en-US" sz="2400" dirty="0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422275" y="6019800"/>
            <a:ext cx="17091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mesilla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side</a:t>
            </a:r>
            <a:r>
              <a:rPr lang="es-ES" altLang="en-US" sz="2400" i="1" dirty="0" smtClean="0"/>
              <a:t> </a:t>
            </a:r>
            <a:r>
              <a:rPr lang="es-ES" altLang="en-US" sz="2400" i="1" dirty="0" err="1" smtClean="0"/>
              <a:t>table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0386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700338" y="5638800"/>
            <a:ext cx="18614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alfombra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rug</a:t>
            </a:r>
            <a:r>
              <a:rPr lang="es-ES" altLang="en-US" sz="2400" i="1" dirty="0" smtClean="0"/>
              <a:t>/ </a:t>
            </a:r>
            <a:r>
              <a:rPr lang="es-ES" altLang="en-US" sz="2400" i="1" dirty="0" err="1" smtClean="0"/>
              <a:t>carpet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1828800"/>
            <a:ext cx="14859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826445" y="3124200"/>
            <a:ext cx="17267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Los </a:t>
            </a:r>
            <a:r>
              <a:rPr lang="es-ES" altLang="en-US" sz="2400" dirty="0" smtClean="0"/>
              <a:t>cojines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cushions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sp>
        <p:nvSpPr>
          <p:cNvPr id="2" name="AutoShape 2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10838"/>
            <a:ext cx="1787165" cy="178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914400"/>
            <a:ext cx="2871787" cy="85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3429000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399381" y="4724400"/>
            <a:ext cx="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953000" y="5676473"/>
            <a:ext cx="175881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 smtClean="0"/>
              <a:t>La Butaca</a:t>
            </a:r>
          </a:p>
          <a:p>
            <a:r>
              <a:rPr lang="es-ES" altLang="en-US" sz="2400" dirty="0" smtClean="0"/>
              <a:t>El sillón</a:t>
            </a:r>
            <a:endParaRPr lang="es-ES" altLang="en-US" sz="2400" dirty="0" smtClean="0"/>
          </a:p>
          <a:p>
            <a:r>
              <a:rPr lang="es-ES" altLang="en-US" sz="2400" i="1" dirty="0"/>
              <a:t> </a:t>
            </a:r>
            <a:r>
              <a:rPr lang="es-ES" altLang="en-US" sz="2400" i="1" dirty="0" smtClean="0"/>
              <a:t> </a:t>
            </a:r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armchair</a:t>
            </a:r>
            <a:r>
              <a:rPr lang="es-ES" altLang="en-US" sz="2400" i="1" dirty="0" smtClean="0"/>
              <a:t>)</a:t>
            </a:r>
            <a:endParaRPr lang="es-ES" altLang="en-US" sz="2400" dirty="0"/>
          </a:p>
        </p:txBody>
      </p:sp>
      <p:sp>
        <p:nvSpPr>
          <p:cNvPr id="4" name="AutoShape 2" descr="Image result for ARMCHAI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4157414"/>
            <a:ext cx="1595359" cy="151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77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comedor…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16002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25550" y="2743200"/>
            <a:ext cx="11079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</a:t>
            </a:r>
            <a:r>
              <a:rPr lang="es-ES" altLang="en-US" b="1" dirty="0" smtClean="0"/>
              <a:t>mesa</a:t>
            </a:r>
          </a:p>
          <a:p>
            <a:r>
              <a:rPr lang="es-ES" altLang="en-US" i="1" dirty="0" smtClean="0"/>
              <a:t>(</a:t>
            </a:r>
            <a:r>
              <a:rPr lang="es-ES" altLang="en-US" i="1" dirty="0" err="1" smtClean="0"/>
              <a:t>table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13620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038600" y="2895600"/>
            <a:ext cx="12234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Las </a:t>
            </a:r>
            <a:r>
              <a:rPr lang="es-ES" altLang="en-US" b="1" dirty="0" smtClean="0"/>
              <a:t>sillas</a:t>
            </a:r>
            <a:endParaRPr lang="es-ES" altLang="en-US" dirty="0" smtClean="0"/>
          </a:p>
          <a:p>
            <a:r>
              <a:rPr lang="es-ES" altLang="en-US" i="1" dirty="0" smtClean="0"/>
              <a:t>(</a:t>
            </a:r>
            <a:r>
              <a:rPr lang="es-ES" altLang="en-US" i="1" dirty="0" err="1" smtClean="0"/>
              <a:t>chairs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12668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400800" y="2971800"/>
            <a:ext cx="11977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</a:t>
            </a:r>
            <a:r>
              <a:rPr lang="es-ES" altLang="en-US" b="1" dirty="0" smtClean="0"/>
              <a:t>florero</a:t>
            </a:r>
          </a:p>
          <a:p>
            <a:r>
              <a:rPr lang="es-ES" altLang="en-US" i="1" dirty="0" smtClean="0"/>
              <a:t>(</a:t>
            </a:r>
            <a:r>
              <a:rPr lang="es-ES" altLang="en-US" i="1" dirty="0" err="1" smtClean="0"/>
              <a:t>vase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52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57600"/>
            <a:ext cx="15525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676400" y="5791200"/>
            <a:ext cx="16979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</a:t>
            </a:r>
            <a:r>
              <a:rPr lang="es-ES" altLang="en-US" b="1" dirty="0" smtClean="0"/>
              <a:t>chinero</a:t>
            </a:r>
          </a:p>
          <a:p>
            <a:r>
              <a:rPr lang="es-ES" altLang="en-US" i="1" dirty="0" smtClean="0"/>
              <a:t>(china </a:t>
            </a:r>
            <a:r>
              <a:rPr lang="es-ES" altLang="en-US" i="1" dirty="0" err="1" smtClean="0"/>
              <a:t>cabinet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096000" y="5715000"/>
            <a:ext cx="154401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</a:t>
            </a:r>
            <a:r>
              <a:rPr lang="es-ES" altLang="en-US" b="1" dirty="0" smtClean="0"/>
              <a:t>luminaria</a:t>
            </a:r>
          </a:p>
          <a:p>
            <a:r>
              <a:rPr lang="es-ES" altLang="en-US" b="1" dirty="0" smtClean="0"/>
              <a:t>La lámpara</a:t>
            </a:r>
          </a:p>
          <a:p>
            <a:r>
              <a:rPr lang="en-US" altLang="en-US" i="1" dirty="0" smtClean="0"/>
              <a:t>(Chandelier)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15968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ba</a:t>
            </a:r>
            <a:r>
              <a:rPr lang="en-US" altLang="en-US">
                <a:solidFill>
                  <a:schemeClr val="accent2"/>
                </a:solidFill>
              </a:rPr>
              <a:t>ñ</a:t>
            </a:r>
            <a:r>
              <a:rPr lang="es-ES" altLang="en-US">
                <a:solidFill>
                  <a:schemeClr val="accent2"/>
                </a:solidFill>
              </a:rPr>
              <a:t>o….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533400"/>
            <a:ext cx="20542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66800" y="2743200"/>
            <a:ext cx="14526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ducha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shower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92100"/>
            <a:ext cx="2209800" cy="17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019800" y="2133600"/>
            <a:ext cx="15728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err="1"/>
              <a:t>ba</a:t>
            </a:r>
            <a:r>
              <a:rPr lang="en-US" altLang="en-US" sz="2400" dirty="0"/>
              <a:t>ñ</a:t>
            </a:r>
            <a:r>
              <a:rPr lang="es-ES" altLang="en-US" sz="2400" dirty="0" smtClean="0"/>
              <a:t>era</a:t>
            </a:r>
          </a:p>
          <a:p>
            <a:r>
              <a:rPr lang="es-ES" altLang="en-US" sz="2400" dirty="0" smtClean="0"/>
              <a:t>La tina</a:t>
            </a:r>
            <a:endParaRPr lang="es-ES" altLang="en-US" sz="240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3962400"/>
            <a:ext cx="154996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94725" y="6019800"/>
            <a:ext cx="23246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lavamanos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bathroom</a:t>
            </a:r>
            <a:r>
              <a:rPr lang="es-ES" altLang="en-US" sz="2400" i="1" dirty="0" smtClean="0"/>
              <a:t> </a:t>
            </a:r>
            <a:r>
              <a:rPr lang="es-ES" altLang="en-US" sz="2400" i="1" dirty="0" err="1" smtClean="0"/>
              <a:t>sink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24200"/>
            <a:ext cx="211613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019800" y="5334000"/>
            <a:ext cx="170912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inodoro</a:t>
            </a:r>
          </a:p>
          <a:p>
            <a:r>
              <a:rPr lang="es-ES" altLang="en-US" sz="2400" dirty="0" smtClean="0"/>
              <a:t>El sanitario</a:t>
            </a:r>
          </a:p>
          <a:p>
            <a:r>
              <a:rPr lang="es-ES" altLang="en-US" sz="2400" dirty="0" smtClean="0"/>
              <a:t>La taza</a:t>
            </a:r>
          </a:p>
          <a:p>
            <a:r>
              <a:rPr lang="es-ES" altLang="en-US" sz="2400" dirty="0" smtClean="0"/>
              <a:t>El retrete</a:t>
            </a:r>
            <a:endParaRPr lang="es-ES" altLang="en-US" sz="2400" dirty="0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347913"/>
            <a:ext cx="26098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657600" y="4498975"/>
            <a:ext cx="17207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Las </a:t>
            </a:r>
            <a:r>
              <a:rPr lang="es-ES" altLang="en-US" sz="2400" dirty="0" smtClean="0"/>
              <a:t>Toallas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towels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561217" y="2285999"/>
            <a:ext cx="8178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 smtClean="0"/>
              <a:t>(tub)</a:t>
            </a:r>
            <a:endParaRPr lang="es-ES" altLang="en-US" sz="2400" i="1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7945147" y="5786735"/>
            <a:ext cx="10406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 smtClean="0"/>
              <a:t>(toilet)</a:t>
            </a:r>
            <a:endParaRPr lang="es-ES" altLang="en-US" sz="2400" i="1" dirty="0"/>
          </a:p>
        </p:txBody>
      </p:sp>
      <p:sp>
        <p:nvSpPr>
          <p:cNvPr id="2" name="Right Brace 1"/>
          <p:cNvSpPr/>
          <p:nvPr/>
        </p:nvSpPr>
        <p:spPr>
          <a:xfrm>
            <a:off x="7450183" y="5486400"/>
            <a:ext cx="474617" cy="1295400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estudio….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438400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2895600"/>
            <a:ext cx="17940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escritorio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desk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2057400" cy="14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638800" y="28956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altLang="en-US" sz="2400" dirty="0"/>
              <a:t>Los </a:t>
            </a:r>
            <a:r>
              <a:rPr lang="es-ES" altLang="en-US" sz="2400" dirty="0" smtClean="0"/>
              <a:t>libros </a:t>
            </a:r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books</a:t>
            </a:r>
            <a:r>
              <a:rPr lang="es-ES" altLang="en-US" sz="2400" i="1" dirty="0" smtClean="0"/>
              <a:t>)</a:t>
            </a:r>
            <a:endParaRPr lang="es-ES" altLang="en-US" sz="2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06813"/>
            <a:ext cx="27432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24112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computadora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computer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57600" y="5486400"/>
            <a:ext cx="174278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impresor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printer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400800" y="5638800"/>
            <a:ext cx="170912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estante</a:t>
            </a:r>
          </a:p>
          <a:p>
            <a:r>
              <a:rPr lang="es-ES" altLang="en-US" sz="2400" dirty="0" smtClean="0"/>
              <a:t>El </a:t>
            </a:r>
            <a:r>
              <a:rPr lang="es-ES" altLang="en-US" sz="2400" dirty="0" smtClean="0"/>
              <a:t>librero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bookshelf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771900"/>
            <a:ext cx="1790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52538"/>
            <a:ext cx="1192213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233738" y="3124200"/>
            <a:ext cx="114486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silla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chair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8758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La cocina…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81000"/>
            <a:ext cx="14890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2168604"/>
            <a:ext cx="219643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 </a:t>
            </a:r>
            <a:r>
              <a:rPr lang="es-ES" altLang="en-US" sz="2200" dirty="0" smtClean="0"/>
              <a:t>nevera</a:t>
            </a:r>
          </a:p>
          <a:p>
            <a:r>
              <a:rPr lang="es-ES" altLang="en-US" sz="2200" dirty="0" smtClean="0"/>
              <a:t>La </a:t>
            </a:r>
            <a:r>
              <a:rPr lang="es-ES" altLang="en-US" sz="2200" dirty="0" smtClean="0"/>
              <a:t>refrigeradora</a:t>
            </a:r>
          </a:p>
          <a:p>
            <a:r>
              <a:rPr lang="es-ES" altLang="en-US" sz="2200" i="1" dirty="0" smtClean="0"/>
              <a:t>(</a:t>
            </a:r>
            <a:r>
              <a:rPr lang="es-ES" altLang="en-US" sz="2200" i="1" dirty="0" err="1" smtClean="0"/>
              <a:t>fridge</a:t>
            </a:r>
            <a:r>
              <a:rPr lang="es-ES" altLang="en-US" sz="2200" i="1" dirty="0" smtClean="0"/>
              <a:t>)</a:t>
            </a:r>
            <a:r>
              <a:rPr lang="es-ES" altLang="en-US" sz="2200" dirty="0" smtClean="0"/>
              <a:t> </a:t>
            </a:r>
            <a:endParaRPr lang="es-ES" altLang="en-US" sz="22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11620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0" y="2133600"/>
            <a:ext cx="15039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estufa</a:t>
            </a:r>
          </a:p>
          <a:p>
            <a:r>
              <a:rPr lang="es-ES" altLang="en-US" sz="2400" dirty="0" smtClean="0"/>
              <a:t>La </a:t>
            </a:r>
            <a:r>
              <a:rPr lang="es-ES" altLang="en-US" sz="2400" dirty="0" smtClean="0"/>
              <a:t>cocina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stove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066800"/>
            <a:ext cx="14160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343400" y="2590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radio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382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019800" y="2354759"/>
            <a:ext cx="310694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El cesto </a:t>
            </a:r>
            <a:r>
              <a:rPr lang="es-ES" altLang="en-US" sz="2200" i="1" dirty="0"/>
              <a:t>(tacho) </a:t>
            </a:r>
            <a:r>
              <a:rPr lang="es-ES" altLang="en-US" sz="2200" dirty="0"/>
              <a:t>para</a:t>
            </a:r>
          </a:p>
          <a:p>
            <a:r>
              <a:rPr lang="es-ES" altLang="en-US" sz="2200" dirty="0"/>
              <a:t>la </a:t>
            </a:r>
            <a:r>
              <a:rPr lang="es-ES" altLang="en-US" sz="2200" dirty="0" smtClean="0"/>
              <a:t>basura </a:t>
            </a:r>
            <a:r>
              <a:rPr lang="es-ES" altLang="en-US" sz="2200" i="1" dirty="0" smtClean="0"/>
              <a:t>(</a:t>
            </a:r>
            <a:r>
              <a:rPr lang="es-ES" altLang="en-US" sz="2200" i="1" dirty="0" err="1" smtClean="0"/>
              <a:t>garbage</a:t>
            </a:r>
            <a:r>
              <a:rPr lang="es-ES" altLang="en-US" sz="2200" i="1" dirty="0" smtClean="0"/>
              <a:t> </a:t>
            </a:r>
            <a:r>
              <a:rPr lang="es-ES" altLang="en-US" sz="2200" i="1" dirty="0" err="1" smtClean="0"/>
              <a:t>bin</a:t>
            </a:r>
            <a:r>
              <a:rPr lang="es-ES" altLang="en-US" sz="2200" i="1" dirty="0" smtClean="0"/>
              <a:t>)</a:t>
            </a:r>
            <a:endParaRPr lang="es-ES" altLang="en-US" sz="2200" dirty="0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971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52400" y="4602163"/>
            <a:ext cx="184698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El </a:t>
            </a:r>
            <a:r>
              <a:rPr lang="es-ES" altLang="en-US" sz="2200" dirty="0" smtClean="0"/>
              <a:t>vaso </a:t>
            </a:r>
            <a:r>
              <a:rPr lang="es-ES" altLang="en-US" sz="2200" i="1" dirty="0" err="1" smtClean="0"/>
              <a:t>glass</a:t>
            </a:r>
            <a:endParaRPr lang="es-ES" altLang="en-US" sz="2200" dirty="0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76600"/>
            <a:ext cx="14192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828800" y="4297363"/>
            <a:ext cx="147187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Los </a:t>
            </a:r>
            <a:r>
              <a:rPr lang="es-ES" altLang="en-US" sz="2200" dirty="0" smtClean="0"/>
              <a:t>platos</a:t>
            </a:r>
          </a:p>
          <a:p>
            <a:r>
              <a:rPr lang="es-ES" altLang="en-US" sz="2200" dirty="0"/>
              <a:t> </a:t>
            </a:r>
            <a:r>
              <a:rPr lang="es-ES" altLang="en-US" sz="2200" i="1" dirty="0" err="1" smtClean="0"/>
              <a:t>plates</a:t>
            </a:r>
            <a:r>
              <a:rPr lang="es-ES" altLang="en-US" sz="2200" dirty="0" smtClean="0"/>
              <a:t> </a:t>
            </a:r>
            <a:endParaRPr lang="es-ES" altLang="en-US" sz="2200" dirty="0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886200" y="4267200"/>
            <a:ext cx="140936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Las </a:t>
            </a:r>
            <a:r>
              <a:rPr lang="es-ES" altLang="en-US" sz="2200" dirty="0" smtClean="0"/>
              <a:t>ollas</a:t>
            </a:r>
          </a:p>
          <a:p>
            <a:r>
              <a:rPr lang="es-ES" altLang="en-US" sz="2200" i="1" dirty="0" err="1"/>
              <a:t>p</a:t>
            </a:r>
            <a:r>
              <a:rPr lang="es-ES" altLang="en-US" sz="2200" i="1" dirty="0" err="1" smtClean="0"/>
              <a:t>ots</a:t>
            </a:r>
            <a:r>
              <a:rPr lang="es-ES" altLang="en-US" sz="2200" i="1" dirty="0" smtClean="0"/>
              <a:t>/</a:t>
            </a:r>
            <a:r>
              <a:rPr lang="es-ES" altLang="en-US" sz="2200" i="1" dirty="0" err="1" smtClean="0"/>
              <a:t>pans</a:t>
            </a:r>
            <a:endParaRPr lang="es-ES" altLang="en-US" sz="2200" i="1" dirty="0"/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0400"/>
            <a:ext cx="137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3124200"/>
            <a:ext cx="12096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913563" y="4495800"/>
            <a:ext cx="19256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Los cubiertos 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81600"/>
            <a:ext cx="12668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12725" y="6159500"/>
            <a:ext cx="147187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El </a:t>
            </a:r>
            <a:r>
              <a:rPr lang="es-ES" altLang="en-US" sz="2200" dirty="0" smtClean="0"/>
              <a:t>tenedor</a:t>
            </a:r>
          </a:p>
          <a:p>
            <a:r>
              <a:rPr lang="es-ES" altLang="en-US" sz="2200" i="1" dirty="0" err="1" smtClean="0"/>
              <a:t>fork</a:t>
            </a:r>
            <a:endParaRPr lang="es-ES" altLang="en-US" sz="2200" i="1" dirty="0"/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05400"/>
            <a:ext cx="12382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981200" y="6126163"/>
            <a:ext cx="158248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 </a:t>
            </a:r>
            <a:r>
              <a:rPr lang="es-ES" altLang="en-US" sz="2200" dirty="0" smtClean="0"/>
              <a:t>cuchara</a:t>
            </a:r>
          </a:p>
          <a:p>
            <a:r>
              <a:rPr lang="es-ES" altLang="en-US" sz="2200" i="1" dirty="0" err="1" smtClean="0"/>
              <a:t>spoon</a:t>
            </a:r>
            <a:endParaRPr lang="es-ES" altLang="en-US" sz="2200" i="1" dirty="0"/>
          </a:p>
        </p:txBody>
      </p:sp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53000"/>
            <a:ext cx="11811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657600" y="6135688"/>
            <a:ext cx="15728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cuchillo</a:t>
            </a:r>
          </a:p>
          <a:p>
            <a:r>
              <a:rPr lang="es-ES" altLang="en-US" sz="2400" i="1" dirty="0" err="1" smtClean="0"/>
              <a:t>knife</a:t>
            </a:r>
            <a:endParaRPr lang="es-ES" altLang="en-US" sz="2400" i="1" dirty="0"/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1457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410200" y="6122988"/>
            <a:ext cx="17844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El </a:t>
            </a:r>
            <a:r>
              <a:rPr lang="es-ES" altLang="en-US" sz="2200" dirty="0" smtClean="0"/>
              <a:t>lavaplatos</a:t>
            </a:r>
          </a:p>
          <a:p>
            <a:r>
              <a:rPr lang="es-ES" altLang="en-US" sz="2200" i="1" dirty="0" err="1" smtClean="0"/>
              <a:t>Kitchen</a:t>
            </a:r>
            <a:r>
              <a:rPr lang="es-ES" altLang="en-US" sz="2200" i="1" dirty="0" smtClean="0"/>
              <a:t> </a:t>
            </a:r>
            <a:r>
              <a:rPr lang="es-ES" altLang="en-US" sz="2200" i="1" dirty="0" err="1" smtClean="0"/>
              <a:t>sink</a:t>
            </a:r>
            <a:endParaRPr lang="es-ES" altLang="en-US" sz="2200" i="1" dirty="0"/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76800"/>
            <a:ext cx="12001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391400" y="6019800"/>
            <a:ext cx="172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lavadora </a:t>
            </a:r>
          </a:p>
          <a:p>
            <a:r>
              <a:rPr lang="es-ES" altLang="en-US" sz="2200"/>
              <a:t>  de platos</a:t>
            </a:r>
          </a:p>
        </p:txBody>
      </p:sp>
      <p:sp>
        <p:nvSpPr>
          <p:cNvPr id="2" name="AutoShape 2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56" y="3217285"/>
            <a:ext cx="1004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518198" y="4267200"/>
            <a:ext cx="111120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 smtClean="0"/>
              <a:t>La </a:t>
            </a:r>
            <a:r>
              <a:rPr lang="es-ES" altLang="en-US" sz="2200" dirty="0" smtClean="0"/>
              <a:t>taza</a:t>
            </a:r>
          </a:p>
          <a:p>
            <a:r>
              <a:rPr lang="es-ES" altLang="en-US" sz="2200" i="1" dirty="0" err="1" smtClean="0"/>
              <a:t>mug</a:t>
            </a:r>
            <a:endParaRPr lang="es-ES" alt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4740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54181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mtClean="0">
                <a:solidFill>
                  <a:srgbClr val="FF0000"/>
                </a:solidFill>
              </a:rPr>
              <a:t> # 42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41564" y="1036638"/>
            <a:ext cx="9144000" cy="452596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TEXTO:</a:t>
            </a:r>
          </a:p>
          <a:p>
            <a:pPr lvl="1"/>
            <a:r>
              <a:rPr lang="en-US" altLang="en-US" kern="0" dirty="0" err="1" smtClean="0"/>
              <a:t>Copia</a:t>
            </a:r>
            <a:r>
              <a:rPr lang="en-US" altLang="en-US" kern="0" dirty="0" smtClean="0"/>
              <a:t> y </a:t>
            </a:r>
            <a:r>
              <a:rPr lang="en-US" altLang="en-US" kern="0" dirty="0" err="1" smtClean="0"/>
              <a:t>completa</a:t>
            </a:r>
            <a:r>
              <a:rPr lang="en-US" altLang="en-US" kern="0" dirty="0" smtClean="0"/>
              <a:t>  </a:t>
            </a:r>
            <a:r>
              <a:rPr lang="en-US" altLang="en-US" u="sng" kern="0" dirty="0" err="1" smtClean="0"/>
              <a:t>Ejercicio</a:t>
            </a:r>
            <a:r>
              <a:rPr lang="en-US" altLang="en-US" u="sng" kern="0" dirty="0" smtClean="0"/>
              <a:t> 6</a:t>
            </a:r>
            <a:r>
              <a:rPr lang="en-US" altLang="en-US" kern="0" dirty="0" smtClean="0"/>
              <a:t> p. 68</a:t>
            </a:r>
          </a:p>
          <a:p>
            <a:endParaRPr lang="en-US" altLang="en-US" kern="0" dirty="0" smtClean="0"/>
          </a:p>
          <a:p>
            <a:endParaRPr lang="en-US" altLang="en-US" kern="0" dirty="0" smtClean="0"/>
          </a:p>
          <a:p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12175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2094</TotalTime>
  <Words>329</Words>
  <Application>Microsoft Office PowerPoint</Application>
  <PresentationFormat>On-screen Show (4:3)</PresentationFormat>
  <Paragraphs>105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PowerPoint Presentation</vt:lpstr>
      <vt:lpstr>Vocabulario Nuevo   </vt:lpstr>
      <vt:lpstr>El comedor…</vt:lpstr>
      <vt:lpstr>El baño….</vt:lpstr>
      <vt:lpstr>El estudio….</vt:lpstr>
      <vt:lpstr>La cocina…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22 de marzo del 2010</dc:title>
  <dc:creator>Helen Zumaeta</dc:creator>
  <cp:lastModifiedBy>Helen Zumaeta</cp:lastModifiedBy>
  <cp:revision>67</cp:revision>
  <cp:lastPrinted>2015-01-26T15:19:21Z</cp:lastPrinted>
  <dcterms:created xsi:type="dcterms:W3CDTF">2010-03-22T15:39:14Z</dcterms:created>
  <dcterms:modified xsi:type="dcterms:W3CDTF">2018-01-11T20:40:17Z</dcterms:modified>
</cp:coreProperties>
</file>